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574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leaves and petals were shaking hard as if it would be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pieces. But to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flower still stood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there,smiling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the wind and rain. I finally understood that though there are many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difficulties, we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not give up easily. We always have to go on and fight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We’ll see the brightest rainbows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storm stops. That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flower, which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blooms in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heart, 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beautiful one that I’ve ever seen.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885112"/>
            <a:ext cx="11485848" cy="267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考查动词辨析。句意：它的叶子和花瓣剧烈摇晃，仿佛要被撕成碎片。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扔；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打破，撕裂；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切割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be</a:t>
            </a:r>
            <a:r>
              <a:rPr lang="en-US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被撕成碎片</a:t>
            </a:r>
            <a:r>
              <a:rPr lang="en-US" altLang="zh-CN" sz="23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leaves and petals were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shaking 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as if it would be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pieces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可知，此处表述那朵花仿佛要被撕成碎片。故选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392904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made	B. thrown	C. broken	D. cut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0654" y="35075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/>
            <a:r>
              <a:rPr lang="en-US" altLang="zh-CN" sz="2300" dirty="0" smtClean="0"/>
              <a:t>C</a:t>
            </a:r>
            <a:endParaRPr lang="zh-CN" altLang="en-US" sz="23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箭头右.eps" descr="id:214748793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54974" y="5005140"/>
            <a:ext cx="548891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6024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leaves and petals were shaking hard as if it would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pieces. But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flower still stood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there,smiling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the wind and rain. I finally understood that though there are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not give up easily. We always have to go on and fight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We’ll see the brightest rainbows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storm stops.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blooms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heart,is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beautiful one that I’ve ever seen.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考查副词辨析。句意：我们总是要继续勇敢地战斗。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always have to go on and fight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可知，此处表述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要勇敢地去战斗。故选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704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bravely	B. hardly	C. lonely	D. quickly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8851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leaves and petals were shaking hard as if it would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pieces. But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flower still stood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there,smiling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the wind and rain. I finally understood that though there are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not give up easily. We always have to go on and fight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We’ll see the brightest rainbows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storm stops.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blooms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heart,is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beautiful one that I’ve ever seen.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83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考查连词辨析。句意：我们会在暴风雨停止后看到最明亮的彩虹。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“We’ll see the brightest rainbows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storm stops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会在暴风雨停止后看到彩虹。故选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652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if	B. because	C. though	D. after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63117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815920"/>
            <a:ext cx="11485848" cy="57624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朵绽放在我心中的花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是我所见过的最美的花。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54" y="3376726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which blooms in my heart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是定语从句，关系代词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指代先行词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flower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I’ve ever seen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也是定语从句，修饰先行词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beautiful one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2008915"/>
            <a:ext cx="11485848" cy="922020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That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flower, which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blooms in my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heart,is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the most beautiful one that I’ve ever seen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916832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036609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586444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38770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讲述了一个学生因无法接受考试结果而感到沮丧和失望的故事。文章通过学生的经历和母亲的教育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传达了在面对挫折时要坚持不懈、勇敢面对困难的精神。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1202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1268760"/>
            <a:ext cx="10667203" cy="124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412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bell rang and the exam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out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classroom, feeling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and disappointed.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accept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again. The sky was covered with dark clouds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blowing hard. That made me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654" y="288496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703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failing	B. passing	C. marking	D. forgetting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3529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考查动词辨析。句意：毕竟，我无法接受再次考试不及格。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不及格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未能做某事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忘记。根据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“feeling down and disappointed”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可知，作者感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到沮丧和失望，此处应表示无法接受考试再次不及格。故选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931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9695606" y="4019580"/>
            <a:ext cx="560055" cy="40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bell rang and the exam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out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classroom, feeling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and disappointed.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accept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again. The sky was covered with dark clouds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blowing hard. That made me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05037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snow	B. wind	C. light	D. rain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471" y="316503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考查名词辨析。句意：天空布满了乌云，风刮得很大。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sky was covered with dark clouds and the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was blowing hard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可知，此处表述风刮得很大。故选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8192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bell rang and the exam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out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classroom, feeling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and disappointed.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accept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 again. The sky was covered with dark clouds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blowing hard. That made me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考查形容词比较级辨析。句意：这让我更加难过。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更开心的；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更难过的；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stronger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更强壮的。根据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“feeling down and disappointed”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sky was covered with dark clouds”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可知，作者的心情因为天气和考试结果变得更加难过。故选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8441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happier	B. sadder	C. better	D. stronger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289906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my eyes on the ground. As soon as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came to ask me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great expectations.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walked toward my bedroom without a word. Lying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stop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mum would punish me and began to cry.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3111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考查动词辨析。句意：我一到家，妈妈就满怀期待地来问我考试情况。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 soon as I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home, my mum came to ask me about the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 great expectations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可知，作者一到家妈妈就来问考试情况。故选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6452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got	B. left	C. found	D. missed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07917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my eyes on the ground. As soon as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came to ask me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great expectations.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walked toward my bedroom without a word. Lying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stop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mum would punish me and began to cry.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1907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考查名词辨析。句意：我一到家，妈妈就满怀期待地来问我考试情况。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subject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科目。根据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exam ended”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 soon as I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home, my mum came to ask me about the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 great expectations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可知，此处妈妈询问的是考试情况。故选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5249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class	B. exam	C. activity	D. subject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06714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my eyes on the ground. As soon as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came to ask me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great expectations.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walked toward my bedroom without a word. Lying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stop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mum would punish me and began to cry.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67023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考查动词短语辨析。句意：躺在床上，我忍不住思考妈妈会如何惩罚我，并开始哭泣。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care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talk of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argue with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争论；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think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“Lying on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bed, 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couldn’t stop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how mum would punish me and began to cry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可知，此处表述作者忍不住思考妈妈会如何惩罚自己。故选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00435"/>
            <a:ext cx="11485848" cy="123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6461125" algn="l"/>
                <a:tab pos="8963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caring about	B. talking of	C. arguing with	D. thinking about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11509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9643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must have known what had happened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gently opened the door and asked me to go to the balcony. She pointed 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suffering from a large storm.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5099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考查名词辨析。句意：她指着外面的一朵花，它正在经历一场大风暴。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fruit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flower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crop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庄稼。根据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pointed to a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outside, which was suffering from a large storm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“Its leaves and petals”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可知，此处表述外面的那朵花正在经历风暴。故选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8441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leaf	B. fruit	C. flower	D. crop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28990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5651</Words>
  <Application>WPS 演示</Application>
  <PresentationFormat>自定义</PresentationFormat>
  <Paragraphs>99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460</cp:revision>
  <dcterms:created xsi:type="dcterms:W3CDTF">2020-11-06T05:24:00Z</dcterms:created>
  <dcterms:modified xsi:type="dcterms:W3CDTF">2025-09-17T07:25:28Z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